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bb8fe9a68c_0_4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bb8fe9a68c_0_4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1bb8fe9a68c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1bb8fe9a68c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1bb8fe9a68c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1bb8fe9a68c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1bb8fe9a68c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1bb8fe9a68c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1bb8fe9a68c_0_2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1bb8fe9a68c_0_2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1bb8fe9a68c_0_2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1bb8fe9a68c_0_2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1bb8fe9a68c_0_3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1bb8fe9a68c_0_3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2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1bb8fe9a68c_0_3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1bb8fe9a68c_0_3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8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1bb8fe9a68c_0_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1bb8fe9a68c_0_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RoofAid to Insurance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Market Launch Strategy Meeting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Next Steps</a:t>
            </a:r>
            <a:endParaRPr/>
          </a:p>
        </p:txBody>
      </p:sp>
      <p:sp>
        <p:nvSpPr>
          <p:cNvPr id="109" name="Google Shape;109;p2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Send a message from both you and RoofAid informing clients on their membership as a benefit of working with you.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Our Team calls to verify membership details and schedule the inspection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You receive RoofScores as they are completed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You decide if you want the detailed RoofReport at that time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You decide if you want the detailed RoofReports down the road if a claim is filed someday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If a claim is needed the full RoofReport will be provided for free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We provide you with new clients that have newly completed roofs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We meet annually with you to assess the relationship and ensure your KPIs are increasing through our partnership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Agenda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Learn about them and their Business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Values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Carriers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Clientele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Who we are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Mission/Vision/Team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Our Value Proposition–Who Benefits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Insurance Agents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Homeowners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Others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Who this doesn’t help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How this Partnership works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Learn about their Agency</a:t>
            </a:r>
            <a:endParaRPr/>
          </a:p>
        </p:txBody>
      </p:sp>
      <p:sp>
        <p:nvSpPr>
          <p:cNvPr id="67" name="Google Shape;67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Agent’s Bio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Their experience with Roofing Companies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Carriers and benefits of their policies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Size of their book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# of new Homeowners/year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Renewal Rate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What their biggest opportunity for growth is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Who We Are</a:t>
            </a:r>
            <a:endParaRPr/>
          </a:p>
        </p:txBody>
      </p:sp>
      <p:sp>
        <p:nvSpPr>
          <p:cNvPr id="73" name="Google Shape;73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Vision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Mission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Our Team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Our Value Proposition</a:t>
            </a:r>
            <a:endParaRPr/>
          </a:p>
        </p:txBody>
      </p:sp>
      <p:sp>
        <p:nvSpPr>
          <p:cNvPr id="79" name="Google Shape;79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Insurance Agent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Have every roof serviced to extend the life and reduce claims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Free Membership for all your clients including $150 of repairs 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Free RoofScore to have </a:t>
            </a:r>
            <a:r>
              <a:rPr lang="en"/>
              <a:t>transparency</a:t>
            </a:r>
            <a:r>
              <a:rPr lang="en"/>
              <a:t> for your current clients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Free RoofScore for new applications to have better underwriting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Eliminate Bogus claims from unskilled or unethical roofers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New client acquisition from referrals of newly built roofs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Saving adjuster and 2nd opinion costs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Healthier book of business with higher customer satisfaction and renewals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ID discontinued shingles to mitigate longer term risk if future damage happens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Protection from negligent homeowners who are not maintaining their property and roofs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Value Proposition for their Homeowner</a:t>
            </a:r>
            <a:endParaRPr/>
          </a:p>
        </p:txBody>
      </p:sp>
      <p:sp>
        <p:nvSpPr>
          <p:cNvPr id="85" name="Google Shape;85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Free Membership and $150 of annual services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Historical data on the status of their roof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Won’t be coerced into turning in false claims and paying a </a:t>
            </a:r>
            <a:r>
              <a:rPr lang="en"/>
              <a:t>deductible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Protection from out-of-state roofers praying on storms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Trusted company in their local market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Monthly newsletters and tips on overall home maintenance and home health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Value Proposition for the Community</a:t>
            </a:r>
            <a:endParaRPr/>
          </a:p>
        </p:txBody>
      </p:sp>
      <p:sp>
        <p:nvSpPr>
          <p:cNvPr id="91" name="Google Shape;91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New and ethical local business trusted by all parties involved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Accountability for the quality of work, not just doing a job and moving on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Verified Contractors, not cheapest labor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Care for customer satisfaction and reviews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Stop sending good shingles to landfills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Stop door-knocking strategies 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Who this does not help</a:t>
            </a:r>
            <a:endParaRPr/>
          </a:p>
        </p:txBody>
      </p:sp>
      <p:sp>
        <p:nvSpPr>
          <p:cNvPr id="97" name="Google Shape;97;p20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Storm Chasing Companies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Bill E. Bob roofers doing cheap work that won’t last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Inexperienced Roofers submitting </a:t>
            </a:r>
            <a:r>
              <a:rPr lang="en"/>
              <a:t>unneeded</a:t>
            </a:r>
            <a:r>
              <a:rPr lang="en"/>
              <a:t> claims that damage the relationship between you and your clients</a:t>
            </a:r>
            <a:endParaRPr/>
          </a:p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Negligent homeowners who put you at risk due to lack of roof maintenance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2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this Partnership works</a:t>
            </a:r>
            <a:endParaRPr/>
          </a:p>
        </p:txBody>
      </p:sp>
      <p:sp>
        <p:nvSpPr>
          <p:cNvPr id="103" name="Google Shape;103;p2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-342900" lvl="0" marL="457200" rtl="0" algn="l">
              <a:spcBef>
                <a:spcPts val="0"/>
              </a:spcBef>
              <a:spcAft>
                <a:spcPts val="0"/>
              </a:spcAft>
              <a:buSzPts val="1800"/>
              <a:buChar char="●"/>
            </a:pPr>
            <a:r>
              <a:rPr lang="en"/>
              <a:t>Strategy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Find the right Insurance Agency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Franchise the right Roofing Company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Initial Launch into the Market </a:t>
            </a:r>
            <a:endParaRPr/>
          </a:p>
          <a:p>
            <a:pPr indent="-317500" lvl="2" marL="13716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/>
              <a:t>Provide Homeowners with inspection and $150 worth of maintenance</a:t>
            </a:r>
            <a:endParaRPr/>
          </a:p>
          <a:p>
            <a:pPr indent="-317500" lvl="2" marL="1371600" rtl="0" algn="l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en"/>
              <a:t>Provide Insurance Agent with RoofScore</a:t>
            </a:r>
            <a:endParaRPr/>
          </a:p>
          <a:p>
            <a:pPr indent="-317500" lvl="3" marL="1828800" rtl="0" algn="l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en"/>
              <a:t>If requested/needed provide a RoofReport with inspection details and pictures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Residual Referral Relationship</a:t>
            </a:r>
            <a:endParaRPr/>
          </a:p>
          <a:p>
            <a:pPr indent="-317500" lvl="1" marL="914400" rtl="0" algn="l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en"/>
              <a:t>Annual RoofScore updates</a:t>
            </a:r>
            <a:endParaRPr/>
          </a:p>
          <a:p>
            <a:pPr indent="0" lvl="0" marL="91440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